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6"/>
  </p:notesMasterIdLst>
  <p:sldIdLst>
    <p:sldId id="367" r:id="rId5"/>
    <p:sldId id="368" r:id="rId6"/>
    <p:sldId id="369" r:id="rId7"/>
    <p:sldId id="370" r:id="rId8"/>
    <p:sldId id="372" r:id="rId9"/>
    <p:sldId id="373" r:id="rId10"/>
    <p:sldId id="375" r:id="rId11"/>
    <p:sldId id="378" r:id="rId12"/>
    <p:sldId id="376" r:id="rId13"/>
    <p:sldId id="377" r:id="rId14"/>
    <p:sldId id="348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88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52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8"/>
    <a:srgbClr val="0000FF"/>
    <a:srgbClr val="213163"/>
    <a:srgbClr val="223366"/>
    <a:srgbClr val="001131"/>
    <a:srgbClr val="DDE8FF"/>
    <a:srgbClr val="851910"/>
    <a:srgbClr val="FFD5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33" autoAdjust="0"/>
  </p:normalViewPr>
  <p:slideViewPr>
    <p:cSldViewPr snapToGrid="0">
      <p:cViewPr varScale="1">
        <p:scale>
          <a:sx n="104" d="100"/>
          <a:sy n="104" d="100"/>
        </p:scale>
        <p:origin x="850" y="82"/>
      </p:cViewPr>
      <p:guideLst>
        <p:guide orient="horz" pos="588"/>
        <p:guide pos="144"/>
        <p:guide orient="horz" pos="8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48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Slides</a:t>
            </a:r>
            <a:r>
              <a:rPr lang="en-US" dirty="0"/>
              <a:t>: Prepare a short slide deck (10-12 slides) summarizing the project objectives, methodology, and key results.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51770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n-IN" sz="2000" b="0" spc="-1"/>
              <a:t>thank you very much for joining</a:t>
            </a:r>
            <a:r>
              <a:rPr lang="en-IN" b="0"/>
              <a:t> this </a:t>
            </a:r>
            <a:r>
              <a:rPr lang="en-IN"/>
              <a:t>PPT</a:t>
            </a:r>
            <a:r>
              <a:rPr lang="en-IN" b="0"/>
              <a:t>, keep learning.</a:t>
            </a: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11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5314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BF06D3-496D-4060-A653-877D7024FA53}" type="datetime1">
              <a:rPr lang="en-IN" smtClean="0"/>
              <a:t>25-02-2025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CED223-EF63-605A-08B3-3B52963FC6A6}"/>
              </a:ext>
            </a:extLst>
          </p:cNvPr>
          <p:cNvSpPr/>
          <p:nvPr userDrawn="1"/>
        </p:nvSpPr>
        <p:spPr>
          <a:xfrm>
            <a:off x="1" y="-78892"/>
            <a:ext cx="7088224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/>
              <a:t>Project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9D9AD1-C7C2-FFF1-54BA-8514D18B8369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055C93-3B68-7B2F-D1BC-57DBBDF9047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7435308" y="29029"/>
            <a:ext cx="1245494" cy="40508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27CC02B-8BB1-0D1C-2198-59015B45F89B}"/>
              </a:ext>
            </a:extLst>
          </p:cNvPr>
          <p:cNvSpPr/>
          <p:nvPr userDrawn="1"/>
        </p:nvSpPr>
        <p:spPr>
          <a:xfrm>
            <a:off x="9027886" y="0"/>
            <a:ext cx="116114" cy="467289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2" r:id="rId2"/>
    <p:sldLayoutId id="2147483653" r:id="rId3"/>
    <p:sldLayoutId id="2147483654" r:id="rId4"/>
    <p:sldLayoutId id="2147483668" r:id="rId5"/>
    <p:sldLayoutId id="2147483669" r:id="rId6"/>
    <p:sldLayoutId id="2147483670" r:id="rId7"/>
    <p:sldLayoutId id="2147483656" r:id="rId8"/>
    <p:sldLayoutId id="2147483657" r:id="rId9"/>
    <p:sldLayoutId id="2147483674" r:id="rId10"/>
    <p:sldLayoutId id="214748368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hyperlink" Target="https://github.com/tejaskarade100/PERSONAL_FINANCE_MANAGER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5EB3E8-4D66-E74C-AA85-D6FA3DDF1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22464"/>
            <a:ext cx="9144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E0006D-E6E5-1C29-48B1-80051C6B8CF6}"/>
              </a:ext>
            </a:extLst>
          </p:cNvPr>
          <p:cNvSpPr txBox="1"/>
          <p:nvPr/>
        </p:nvSpPr>
        <p:spPr>
          <a:xfrm>
            <a:off x="2274736" y="4468992"/>
            <a:ext cx="4594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Disclaimer: The content is curated for educational purposes only.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FECF01-5B37-F500-F5BF-94F4716E2D91}"/>
              </a:ext>
            </a:extLst>
          </p:cNvPr>
          <p:cNvSpPr/>
          <p:nvPr/>
        </p:nvSpPr>
        <p:spPr>
          <a:xfrm>
            <a:off x="1122744" y="1001693"/>
            <a:ext cx="6898511" cy="3102015"/>
          </a:xfrm>
          <a:prstGeom prst="roundRect">
            <a:avLst>
              <a:gd name="adj" fmla="val 8142"/>
            </a:avLst>
          </a:prstGeom>
          <a:solidFill>
            <a:srgbClr val="E5EEFF"/>
          </a:solidFill>
          <a:ln>
            <a:solidFill>
              <a:srgbClr val="9BD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B721ED-22E4-6DB0-5857-C0300ED9B39A}"/>
              </a:ext>
            </a:extLst>
          </p:cNvPr>
          <p:cNvGrpSpPr/>
          <p:nvPr/>
        </p:nvGrpSpPr>
        <p:grpSpPr>
          <a:xfrm>
            <a:off x="1567263" y="1495382"/>
            <a:ext cx="6047412" cy="601034"/>
            <a:chOff x="1567263" y="1495382"/>
            <a:chExt cx="6047412" cy="601034"/>
          </a:xfrm>
        </p:grpSpPr>
        <p:pic>
          <p:nvPicPr>
            <p:cNvPr id="8" name="Google Shape;110;p4" descr="A close up of a sign&#10;&#10;Description automatically generated">
              <a:extLst>
                <a:ext uri="{FF2B5EF4-FFF2-40B4-BE49-F238E27FC236}">
                  <a16:creationId xmlns:a16="http://schemas.microsoft.com/office/drawing/2014/main" id="{C5DCF4E0-0C65-1FEB-0A76-8E20240537A0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755974" y="1620847"/>
              <a:ext cx="1163978" cy="38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54FDD9-FF0B-C2F3-8CBA-8430CF9EF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0552"/>
            <a:stretch/>
          </p:blipFill>
          <p:spPr>
            <a:xfrm>
              <a:off x="3675859" y="1608154"/>
              <a:ext cx="787775" cy="414497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1703E3D-DC42-4972-13BC-75B3433F0AAC}"/>
                </a:ext>
              </a:extLst>
            </p:cNvPr>
            <p:cNvCxnSpPr>
              <a:cxnSpLocks/>
            </p:cNvCxnSpPr>
            <p:nvPr/>
          </p:nvCxnSpPr>
          <p:spPr>
            <a:xfrm>
              <a:off x="4609804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2864786-7EB9-0435-2B7E-A519DAC0B2C3}"/>
                </a:ext>
              </a:extLst>
            </p:cNvPr>
            <p:cNvCxnSpPr>
              <a:cxnSpLocks/>
            </p:cNvCxnSpPr>
            <p:nvPr/>
          </p:nvCxnSpPr>
          <p:spPr>
            <a:xfrm>
              <a:off x="6066122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C1401D8-FA66-1261-CD90-51590003DB53}"/>
                </a:ext>
              </a:extLst>
            </p:cNvPr>
            <p:cNvPicPr/>
            <p:nvPr/>
          </p:nvPicPr>
          <p:blipFill>
            <a:blip r:embed="rId6"/>
            <a:stretch/>
          </p:blipFill>
          <p:spPr>
            <a:xfrm>
              <a:off x="6212294" y="1633695"/>
              <a:ext cx="1402381" cy="363414"/>
            </a:xfrm>
            <a:prstGeom prst="rect">
              <a:avLst/>
            </a:prstGeom>
            <a:ln w="0">
              <a:noFill/>
            </a:ln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B6D403-A251-4241-C8B1-03F239798137}"/>
                </a:ext>
              </a:extLst>
            </p:cNvPr>
            <p:cNvCxnSpPr>
              <a:cxnSpLocks/>
            </p:cNvCxnSpPr>
            <p:nvPr/>
          </p:nvCxnSpPr>
          <p:spPr>
            <a:xfrm>
              <a:off x="3529689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2" name="Picture 21" descr="A blue and black text&#10;&#10;Description automatically generated">
              <a:extLst>
                <a:ext uri="{FF2B5EF4-FFF2-40B4-BE49-F238E27FC236}">
                  <a16:creationId xmlns:a16="http://schemas.microsoft.com/office/drawing/2014/main" id="{7EE3A363-7C08-0337-B159-84F504E87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7263" y="1495382"/>
              <a:ext cx="1816256" cy="454064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FD0626E-7FFA-F384-1DF5-056574800B20}"/>
              </a:ext>
            </a:extLst>
          </p:cNvPr>
          <p:cNvSpPr txBox="1"/>
          <p:nvPr/>
        </p:nvSpPr>
        <p:spPr>
          <a:xfrm>
            <a:off x="1311965" y="2148891"/>
            <a:ext cx="652006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Personal Finance Manager</a:t>
            </a:r>
          </a:p>
          <a:p>
            <a:pPr algn="ctr"/>
            <a:endParaRPr lang="en-US" sz="1400" dirty="0"/>
          </a:p>
          <a:p>
            <a:r>
              <a:rPr lang="en-US" sz="1400" dirty="0"/>
              <a:t>Team :1] Tejas Karade         (tejaskarade100@gmail.com)	   Guide: Vignesh Sir</a:t>
            </a:r>
          </a:p>
          <a:p>
            <a:r>
              <a:rPr lang="en-US" dirty="0"/>
              <a:t>           2] Jayesh Lambdade  (jaylambdade@gmail.com)</a:t>
            </a:r>
          </a:p>
          <a:p>
            <a:endParaRPr lang="en-US" sz="1400" dirty="0"/>
          </a:p>
          <a:p>
            <a:endParaRPr lang="en-US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70717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10A2C-122D-B694-9544-674D5B7F3F6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Scope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77CB64-E6FB-33E0-A529-05B0D0BDF16A}"/>
              </a:ext>
            </a:extLst>
          </p:cNvPr>
          <p:cNvSpPr txBox="1"/>
          <p:nvPr/>
        </p:nvSpPr>
        <p:spPr>
          <a:xfrm>
            <a:off x="715295" y="1017725"/>
            <a:ext cx="7425813" cy="3753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Enhancements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date range filtering for transactions and reports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user authentication for multiple profiles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Export data to CSV/PDF for external use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 reminders for budget limits or recurring transactions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Advanced Features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Mobile app version using </a:t>
            </a:r>
            <a:r>
              <a:rPr lang="en-US" sz="1800" b="0" i="0" u="none" strike="noStrike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Kivy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similar frameworks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Cloud sync for access across devices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Predictive analytics for spending trends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Currency conversion for international use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Expand to small business finance management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investment tracking capabilities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114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2;g5fab984687_2_0">
            <a:extLst>
              <a:ext uri="{FF2B5EF4-FFF2-40B4-BE49-F238E27FC236}">
                <a16:creationId xmlns:a16="http://schemas.microsoft.com/office/drawing/2014/main" id="{AE76DA37-EEF4-E854-985B-BBFC06857B90}"/>
              </a:ext>
            </a:extLst>
          </p:cNvPr>
          <p:cNvSpPr txBox="1">
            <a:spLocks/>
          </p:cNvSpPr>
          <p:nvPr/>
        </p:nvSpPr>
        <p:spPr>
          <a:xfrm>
            <a:off x="3161462" y="2041411"/>
            <a:ext cx="2821075" cy="530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sz="3000" b="1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8237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TextBox 1174">
            <a:extLst>
              <a:ext uri="{FF2B5EF4-FFF2-40B4-BE49-F238E27FC236}">
                <a16:creationId xmlns:a16="http://schemas.microsoft.com/office/drawing/2014/main" id="{927410B5-1C26-2D39-1160-ABCF2EAFC484}"/>
              </a:ext>
            </a:extLst>
          </p:cNvPr>
          <p:cNvSpPr txBox="1"/>
          <p:nvPr/>
        </p:nvSpPr>
        <p:spPr>
          <a:xfrm>
            <a:off x="366152" y="598433"/>
            <a:ext cx="462421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sz="9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494DD5-904E-76E9-38C0-10A35CC5BDD0}"/>
              </a:ext>
            </a:extLst>
          </p:cNvPr>
          <p:cNvSpPr txBox="1"/>
          <p:nvPr/>
        </p:nvSpPr>
        <p:spPr>
          <a:xfrm>
            <a:off x="654158" y="1060098"/>
            <a:ext cx="6935087" cy="33318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Abstract of the Project</a:t>
            </a:r>
            <a:endParaRPr lang="en-IN" sz="1800" dirty="0">
              <a:solidFill>
                <a:schemeClr val="tx1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Problem Statement</a:t>
            </a:r>
            <a:endParaRPr lang="en-US" sz="1800" dirty="0">
              <a:latin typeface="+mj-lt"/>
              <a:ea typeface="+mn-lt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Proposed Solution</a:t>
            </a:r>
            <a:endParaRPr lang="en-US" sz="1800" dirty="0">
              <a:latin typeface="+mj-lt"/>
              <a:ea typeface="+mn-lt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+mn-lt"/>
              </a:rPr>
              <a:t>System Architecture</a:t>
            </a:r>
            <a:endParaRPr lang="en-US" sz="1800" dirty="0">
              <a:latin typeface="+mj-lt"/>
              <a:ea typeface="+mn-lt"/>
              <a:cs typeface="Calibri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Live Demo of the Project</a:t>
            </a: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Embedded</a:t>
            </a:r>
            <a:r>
              <a:rPr lang="en-US" sz="1800" dirty="0">
                <a:latin typeface="+mj-lt"/>
                <a:ea typeface="+mn-lt"/>
              </a:rPr>
              <a:t> Video of Project</a:t>
            </a: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IN" sz="1800" dirty="0">
                <a:latin typeface="+mj-lt"/>
                <a:ea typeface="+mn-lt"/>
                <a:cs typeface="Arial"/>
              </a:rPr>
              <a:t>Conclusion</a:t>
            </a:r>
            <a:endParaRPr lang="en-IN" sz="1800" dirty="0">
              <a:latin typeface="+mj-lt"/>
              <a:ea typeface="+mn-lt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125300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78195-9B03-00E3-45B8-00FA85409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Abstract: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32C620-499A-57FB-0451-431FD348A719}"/>
              </a:ext>
            </a:extLst>
          </p:cNvPr>
          <p:cNvSpPr txBox="1"/>
          <p:nvPr/>
        </p:nvSpPr>
        <p:spPr>
          <a:xfrm>
            <a:off x="464575" y="1309730"/>
            <a:ext cx="8096864" cy="2983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Title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Personal Finance Manager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Python-based GUI application to manage personal finances effectively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Track income and expenses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Categorize transactions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 and monitor budget goals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Visualize financial health through charts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Empower users to maintain control over their finances with an intuitive interface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Technologies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Python, Tkinter, Matplotlib, JSON for data storage</a:t>
            </a:r>
          </a:p>
        </p:txBody>
      </p:sp>
    </p:spTree>
    <p:extLst>
      <p:ext uri="{BB962C8B-B14F-4D97-AF65-F5344CB8AC3E}">
        <p14:creationId xmlns:p14="http://schemas.microsoft.com/office/powerpoint/2010/main" val="49215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2E813-CB30-52BE-482F-A822E8D42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r>
              <a:rPr lang="en-US" sz="1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A55192-35DA-4A69-2818-F9E44027E5A9}"/>
              </a:ext>
            </a:extLst>
          </p:cNvPr>
          <p:cNvSpPr txBox="1"/>
          <p:nvPr/>
        </p:nvSpPr>
        <p:spPr>
          <a:xfrm>
            <a:off x="464575" y="1309730"/>
            <a:ext cx="8096864" cy="2983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Financial Management Challenges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Difficulty tracking daily income and expenses manually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visibility into spending patterns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Inability to set and adhere to budget limits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 easy way to visualize financial data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Pain Points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Time-consuming to maintain spreadsheets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accessibility to financial insights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Risk of overspending without real-time monitoring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Need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user-friendly, automated tool to simplify personal finance management</a:t>
            </a: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695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745DE-B712-F06B-67FA-D3D7D6FBF5D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71C83-8D85-E87F-2C40-F203C593C726}"/>
              </a:ext>
            </a:extLst>
          </p:cNvPr>
          <p:cNvSpPr txBox="1"/>
          <p:nvPr/>
        </p:nvSpPr>
        <p:spPr>
          <a:xfrm>
            <a:off x="464575" y="1309730"/>
            <a:ext cx="8096864" cy="3176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Personal Finance Manager with GUI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Core Functionalities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income and expense transactions with categories and descriptions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View transaction history in a tabular format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 budget goals for spending categories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Monitor current balance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 visual reports (pie chart for spending, bar chart for budget progress)</a:t>
            </a:r>
          </a:p>
          <a:p>
            <a:pPr marL="457200" lvl="1"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US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financial tracking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Persistent data storage in JSON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Interactive and visually appealing interface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Easy-to-understand financial insights</a:t>
            </a:r>
          </a:p>
        </p:txBody>
      </p:sp>
    </p:spTree>
    <p:extLst>
      <p:ext uri="{BB962C8B-B14F-4D97-AF65-F5344CB8AC3E}">
        <p14:creationId xmlns:p14="http://schemas.microsoft.com/office/powerpoint/2010/main" val="3754400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6AB8DAF2-B141-0C0D-4015-6BE8A25C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" y="444500"/>
            <a:ext cx="8521700" cy="573088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Architecture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69B206-F36B-8AB1-9327-F3BAE8099266}"/>
              </a:ext>
            </a:extLst>
          </p:cNvPr>
          <p:cNvSpPr txBox="1"/>
          <p:nvPr/>
        </p:nvSpPr>
        <p:spPr>
          <a:xfrm>
            <a:off x="368710" y="899601"/>
            <a:ext cx="8096864" cy="3753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Tkinter-based GUI with tabs (Transactions, Budget, Reports)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Python classes (Transaction, FinanceManagerGUI)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Storage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JSON file (finance_data.json) for persistence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Matplotlib for charts (pie and bar)</a:t>
            </a:r>
          </a:p>
          <a:p>
            <a:pPr marL="457200" lvl="1"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inputs transactions or budgets via GUI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processed and stored in JSON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Transactions displayed in Treeview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Reports generated and visualized on demand</a:t>
            </a:r>
          </a:p>
          <a:p>
            <a:pPr marL="457200" lvl="1"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Libraries Used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tkinter, ttk for UI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matplotlib for charts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json for file handling</a:t>
            </a:r>
          </a:p>
          <a:p>
            <a:pPr marL="457200" lvl="1"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Object-oriented design with separate concerns (UI, data, logic)</a:t>
            </a:r>
          </a:p>
        </p:txBody>
      </p:sp>
    </p:spTree>
    <p:extLst>
      <p:ext uri="{BB962C8B-B14F-4D97-AF65-F5344CB8AC3E}">
        <p14:creationId xmlns:p14="http://schemas.microsoft.com/office/powerpoint/2010/main" val="167368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6545A-A71E-998F-6939-7CE2A3612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78" y="45187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Live Demo of Project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D0672D-077A-21A1-409A-068609E0B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0470" y="989520"/>
            <a:ext cx="2891057" cy="21095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DE3E6B-4183-2512-CB69-7500EB258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7744" y="989520"/>
            <a:ext cx="2891058" cy="2119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824525-63F6-AE6E-44A3-27A15D24707B}"/>
              </a:ext>
            </a:extLst>
          </p:cNvPr>
          <p:cNvSpPr txBox="1"/>
          <p:nvPr/>
        </p:nvSpPr>
        <p:spPr>
          <a:xfrm>
            <a:off x="184353" y="3797659"/>
            <a:ext cx="8406581" cy="290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 Link: 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https://github.com/tejaskarade100/PERSONAL_FINANCE_MANAGER</a:t>
            </a: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A6EA42A-C4D7-E78A-FC02-2AA777FE6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73" y="989520"/>
            <a:ext cx="2902034" cy="21196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79684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6A9F3CC-AB4B-D6F1-9346-AC2BB94FA663}"/>
              </a:ext>
            </a:extLst>
          </p:cNvPr>
          <p:cNvSpPr txBox="1">
            <a:spLocks/>
          </p:cNvSpPr>
          <p:nvPr/>
        </p:nvSpPr>
        <p:spPr>
          <a:xfrm>
            <a:off x="309740" y="375246"/>
            <a:ext cx="8520600" cy="461665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 of Project Demo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roject_Video">
            <a:hlinkClick r:id="" action="ppaction://media"/>
            <a:extLst>
              <a:ext uri="{FF2B5EF4-FFF2-40B4-BE49-F238E27FC236}">
                <a16:creationId xmlns:a16="http://schemas.microsoft.com/office/drawing/2014/main" id="{0E752BE2-5692-2651-B429-1A65C05C75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7225" y="836911"/>
            <a:ext cx="5523117" cy="404770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241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90F4B-9803-CB1B-02A8-FB5D111C9F4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17C913-AE63-CA19-8AD9-8016B280651F}"/>
              </a:ext>
            </a:extLst>
          </p:cNvPr>
          <p:cNvSpPr txBox="1"/>
          <p:nvPr/>
        </p:nvSpPr>
        <p:spPr>
          <a:xfrm>
            <a:off x="796411" y="1239850"/>
            <a:ext cx="6931743" cy="33393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Achievements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Successfully implemented a functional finance manager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GUI with transaction viewing and budget tracking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Reliable data persistence and error handling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Effective visualizations for financial analysis</a:t>
            </a:r>
          </a:p>
          <a:p>
            <a:pPr marL="457200" lvl="1"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 rtl="0">
              <a:lnSpc>
                <a:spcPts val="1500"/>
              </a:lnSpc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Simplifies personal finance management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actionable insights into spending habits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Encourages better budgeting practices</a:t>
            </a:r>
          </a:p>
          <a:p>
            <a:pPr marL="742950" lvl="1" indent="-285750"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en-IN" sz="1800" b="0" i="0" u="none" strike="noStrik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en-IN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IN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 practical tool for everyday financial control</a:t>
            </a:r>
          </a:p>
          <a:p>
            <a:br>
              <a: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478454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21E1C5FD398A4287C0920180B68150" ma:contentTypeVersion="18" ma:contentTypeDescription="Create a new document." ma:contentTypeScope="" ma:versionID="26704334229d571494ec08df731579b2">
  <xsd:schema xmlns:xsd="http://www.w3.org/2001/XMLSchema" xmlns:xs="http://www.w3.org/2001/XMLSchema" xmlns:p="http://schemas.microsoft.com/office/2006/metadata/properties" xmlns:ns3="94eeb56d-118c-48c3-937f-7f05817f7373" xmlns:ns4="fe56e3b0-34a1-4d6f-a501-a0b2b7006a18" targetNamespace="http://schemas.microsoft.com/office/2006/metadata/properties" ma:root="true" ma:fieldsID="646583e16dee9c97f40ce908d27133ed" ns3:_="" ns4:_="">
    <xsd:import namespace="94eeb56d-118c-48c3-937f-7f05817f7373"/>
    <xsd:import namespace="fe56e3b0-34a1-4d6f-a501-a0b2b7006a1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eeb56d-118c-48c3-937f-7f05817f73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56e3b0-34a1-4d6f-a501-a0b2b7006a1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4eeb56d-118c-48c3-937f-7f05817f7373" xsi:nil="true"/>
  </documentManagement>
</p:properties>
</file>

<file path=customXml/itemProps1.xml><?xml version="1.0" encoding="utf-8"?>
<ds:datastoreItem xmlns:ds="http://schemas.openxmlformats.org/officeDocument/2006/customXml" ds:itemID="{82B6CD32-2537-46E7-8CC3-A58D446224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4eeb56d-118c-48c3-937f-7f05817f7373"/>
    <ds:schemaRef ds:uri="fe56e3b0-34a1-4d6f-a501-a0b2b7006a1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559A34-456E-49A1-8157-9E3D18BFAD36}">
  <ds:schemaRefs>
    <ds:schemaRef ds:uri="http://purl.org/dc/terms/"/>
    <ds:schemaRef ds:uri="fe56e3b0-34a1-4d6f-a501-a0b2b7006a18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94eeb56d-118c-48c3-937f-7f05817f7373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</TotalTime>
  <Words>562</Words>
  <Application>Microsoft Office PowerPoint</Application>
  <PresentationFormat>On-screen Show (16:9)</PresentationFormat>
  <Paragraphs>126</Paragraphs>
  <Slides>11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Times New Roman</vt:lpstr>
      <vt:lpstr>Simple Light</vt:lpstr>
      <vt:lpstr>PowerPoint Presentation</vt:lpstr>
      <vt:lpstr>PowerPoint Presentation</vt:lpstr>
      <vt:lpstr>Abstract:</vt:lpstr>
      <vt:lpstr>Problem Statement</vt:lpstr>
      <vt:lpstr>Proposed Solution</vt:lpstr>
      <vt:lpstr>System Architecture</vt:lpstr>
      <vt:lpstr>Live Demo of Project</vt:lpstr>
      <vt:lpstr>PowerPoint Presentation</vt:lpstr>
      <vt:lpstr>Conclusion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Tejas Karade</cp:lastModifiedBy>
  <cp:revision>7</cp:revision>
  <dcterms:modified xsi:type="dcterms:W3CDTF">2025-02-25T05:42:24Z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0x0101009921E1C5FD398A4287C0920180B68150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2023-07-11T03:09:09Z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698b2528-286a-444d-a68d-b8bbb1f69870</vt:lpwstr>
  </property>
  <property fmtid="{D5CDD505-2E9C-101B-9397-08002B2CF9AE}" pid="8" name="MSIP_Label_defa4170-0d19-0005-0004-bc88714345d2_ActionId">
    <vt:lpwstr>9e872e44-4725-4b90-87d6-01f911260b79</vt:lpwstr>
  </property>
  <property fmtid="{D5CDD505-2E9C-101B-9397-08002B2CF9AE}" pid="9" name="MSIP_Label_defa4170-0d19-0005-0004-bc88714345d2_ContentBits">
    <vt:lpwstr>0</vt:lpwstr>
  </property>
</Properties>
</file>

<file path=docProps/thumbnail.jpeg>
</file>